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1626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036" cy="513274"/>
          </a:xfrm>
          <a:prstGeom prst="rect">
            <a:avLst/>
          </a:prstGeom>
        </p:spPr>
        <p:txBody>
          <a:bodyPr vert="horz" lIns="93891" tIns="46945" rIns="93891" bIns="4694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626" y="0"/>
            <a:ext cx="3076036" cy="513274"/>
          </a:xfrm>
          <a:prstGeom prst="rect">
            <a:avLst/>
          </a:prstGeom>
        </p:spPr>
        <p:txBody>
          <a:bodyPr vert="horz" lIns="93891" tIns="46945" rIns="93891" bIns="46945" rtlCol="0"/>
          <a:lstStyle>
            <a:lvl1pPr algn="r">
              <a:defRPr sz="1200"/>
            </a:lvl1pPr>
          </a:lstStyle>
          <a:p>
            <a:fld id="{B547897A-5598-40A4-B2B3-7A581F2A3D27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91" tIns="46945" rIns="93891" bIns="4694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3" y="4924828"/>
            <a:ext cx="5680096" cy="4029849"/>
          </a:xfrm>
          <a:prstGeom prst="rect">
            <a:avLst/>
          </a:prstGeom>
        </p:spPr>
        <p:txBody>
          <a:bodyPr vert="horz" lIns="93891" tIns="46945" rIns="93891" bIns="469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339"/>
            <a:ext cx="3076036" cy="513274"/>
          </a:xfrm>
          <a:prstGeom prst="rect">
            <a:avLst/>
          </a:prstGeom>
        </p:spPr>
        <p:txBody>
          <a:bodyPr vert="horz" lIns="93891" tIns="46945" rIns="93891" bIns="4694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626" y="9721339"/>
            <a:ext cx="3076036" cy="513274"/>
          </a:xfrm>
          <a:prstGeom prst="rect">
            <a:avLst/>
          </a:prstGeom>
        </p:spPr>
        <p:txBody>
          <a:bodyPr vert="horz" lIns="93891" tIns="46945" rIns="93891" bIns="46945" rtlCol="0" anchor="b"/>
          <a:lstStyle>
            <a:lvl1pPr algn="r">
              <a:defRPr sz="1200"/>
            </a:lvl1pPr>
          </a:lstStyle>
          <a:p>
            <a:fld id="{DBF1AC3A-F7DF-4ABB-AEAB-D053C443DD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539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1AC3A-F7DF-4ABB-AEAB-D053C443DD8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491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10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01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334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7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49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780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1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514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3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96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F8BF-8F35-4390-966D-EAE3F408211F}" type="datetimeFigureOut">
              <a:rPr lang="th-TH" smtClean="0"/>
              <a:t>06/02/61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9EC1C-539D-440B-B4A8-F821184E79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91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1600" y="4838700"/>
            <a:ext cx="311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sz="20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500" y="4737100"/>
            <a:ext cx="57404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Housekeeping </a:t>
            </a:r>
            <a:r>
              <a:rPr lang="en-US" sz="23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งานด้านแม่บ้าน</a:t>
            </a:r>
            <a:r>
              <a:rPr lang="en-US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Room Maid/Room Boy   	10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ตำแหน่ง</a:t>
            </a:r>
            <a:r>
              <a:rPr lang="en-US" sz="24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r>
              <a:rPr lang="en-US" sz="25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Food and Beverage </a:t>
            </a:r>
            <a:r>
              <a:rPr lang="en-US" sz="23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งานด้านอาหารและเครื่องดื่ม</a:t>
            </a:r>
            <a:r>
              <a:rPr lang="en-US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2300" b="1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6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Cook Helper		5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ตำแหน่ง</a:t>
            </a:r>
            <a:endParaRPr lang="en-US" sz="23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Waiter/Waitress		5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ตำแหน่ง</a:t>
            </a:r>
            <a:r>
              <a:rPr lang="en-US" sz="24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r>
              <a:rPr lang="en-US" sz="25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Sales and Marketing </a:t>
            </a:r>
            <a:r>
              <a:rPr lang="th-TH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(งานฝ่ายขายและการตลาด</a:t>
            </a:r>
            <a:r>
              <a:rPr lang="en-US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Sales Officer		2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ตำแหน่ง</a:t>
            </a:r>
            <a:endParaRPr lang="en-US" sz="23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5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Front Office </a:t>
            </a:r>
            <a:r>
              <a:rPr lang="en-US" sz="23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งานต้อนรับส่วนหน้า</a:t>
            </a:r>
            <a:r>
              <a:rPr lang="en-US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Guest Service Agent		5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ตำแหน่ง</a:t>
            </a:r>
            <a:endParaRPr lang="en-US" sz="23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5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Fitness Centre </a:t>
            </a:r>
            <a:r>
              <a:rPr lang="th-TH" sz="23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(งานด้านศูนย์สุขภาพ)</a:t>
            </a:r>
            <a:endParaRPr lang="en-US" sz="2300" b="1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เจ้าหน้าที่ประจำศูนย์สุขภาพ</a:t>
            </a:r>
            <a:r>
              <a:rPr lang="en-US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	2	 </a:t>
            </a:r>
            <a:r>
              <a:rPr lang="th-TH" sz="23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ตำแหน่ง</a:t>
            </a:r>
            <a:endParaRPr lang="en-US" sz="23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97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9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Browallia New</vt:lpstr>
      <vt:lpstr>Calibri</vt:lpstr>
      <vt:lpstr>Calibri Light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paisarn_pr</cp:lastModifiedBy>
  <cp:revision>11</cp:revision>
  <cp:lastPrinted>2018-02-06T06:21:30Z</cp:lastPrinted>
  <dcterms:created xsi:type="dcterms:W3CDTF">2017-12-29T11:26:29Z</dcterms:created>
  <dcterms:modified xsi:type="dcterms:W3CDTF">2018-02-06T06:22:01Z</dcterms:modified>
</cp:coreProperties>
</file>